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91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9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862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698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6986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578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630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66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7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4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4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73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08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0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50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53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4F65E-827A-4EC5-BC3A-CA1E9541FE7B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A88950-F07C-4C1A-A0A8-BA727E5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07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vezdochkaluch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22060" y="866899"/>
            <a:ext cx="7766936" cy="2518919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ВИРТУАЛЬНЫЙ МУЗЕЙ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05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96883"/>
            <a:ext cx="8596668" cy="5744479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музей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(от virtual — возможный, скрытый, как бы существующий) – информация на электронном носителе о музее, который существует реально (сайты музеев) или только в сетевом пространстве. 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«виртуальный музей» содержит в себе собрание разного рода Web-страниц. Они обязаны размещаться на одном или нескольких Web-серверах. Подобные странички содержат в себе сборники и фотографии экспонатов из разнообразных художественных собраний. Такого рода виртуальный музей можно сделать в варианте каталога (плоский). Есть еще один вид, когда «гость» способен проделать путь по залам или комнатам и любоваться экспонатом со всех сторон (трехмерным). «Гость» такого музея может самостоятельно выбрать любой понравившиеся ему объект, посмотреть его, а также при желании сохранить к себе на компьютер </a:t>
            </a:r>
          </a:p>
        </p:txBody>
      </p:sp>
    </p:spTree>
    <p:extLst>
      <p:ext uri="{BB962C8B-B14F-4D97-AF65-F5344CB8AC3E}">
        <p14:creationId xmlns:p14="http://schemas.microsoft.com/office/powerpoint/2010/main" val="414461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835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технологии проектирования виртуального музея в сети Интернет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Музей-сайт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Музейная коллекция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Аудиотур по музею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Виртуальная панорама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Интерактивное изображение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97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Конструкторы для создания сайтов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Музей-сайт (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Jimdo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A5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Wix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сайт,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Tilda)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Музейная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коллекция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(Relikva)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Аудиотур по музею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izi.TRAVEL)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Виртуальная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панорама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 Panorama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Dermandar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>
              <a:buClr>
                <a:srgbClr val="90C226"/>
              </a:buClr>
            </a:pP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Интерактивное 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изображение (</a:t>
            </a:r>
            <a:r>
              <a:rPr 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ThingLink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H5P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Удоба, </a:t>
            </a:r>
            <a:r>
              <a:rPr 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Genial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91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730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создания виртуального музея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46909"/>
            <a:ext cx="8596668" cy="479445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этап. Подготовительный. Создание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сайта</a:t>
            </a:r>
          </a:p>
          <a:p>
            <a:pPr algn="just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типа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сайта.</a:t>
            </a:r>
          </a:p>
          <a:p>
            <a:pPr algn="just">
              <a:buFont typeface="+mj-lt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инструментов создания сайта и его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дизайна.</a:t>
            </a:r>
          </a:p>
          <a:p>
            <a:pPr algn="just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pPr algn="just">
              <a:buFont typeface="+mj-lt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домена 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хостинг.</a:t>
            </a:r>
          </a:p>
          <a:p>
            <a:pPr algn="just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предоставленных руководителем музея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endParaRPr lang="ru-RU" dirty="0">
              <a:solidFill>
                <a:srgbClr val="000000"/>
              </a:solidFill>
              <a:latin typeface="Open Sans"/>
            </a:endParaRPr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68718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5013"/>
            <a:ext cx="8596668" cy="5566349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Подготовка и создание музейной базы (работа с материалом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 typeface="+mj-lt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Оцифровка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документальных и вещественных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источников.</a:t>
            </a:r>
          </a:p>
          <a:p>
            <a:pPr algn="just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тематики первых экскурсий (веб-страниц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электронной базы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единой системы хранения и каталогизации всех возможных видов электронного представления музейных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экспонатов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90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03761"/>
            <a:ext cx="8596668" cy="5637601"/>
          </a:xfrm>
        </p:spPr>
        <p:txBody>
          <a:bodyPr>
            <a:normAutofit/>
          </a:bodyPr>
          <a:lstStyle/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этап.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Поисково-исследовательский</a:t>
            </a:r>
          </a:p>
          <a:p>
            <a:pPr algn="just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системы построения виртуального макета музея.</a:t>
            </a:r>
          </a:p>
          <a:p>
            <a:pPr algn="just">
              <a:buFont typeface="+mj-lt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Наполнение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контентом первых веб-страниц.</a:t>
            </a:r>
          </a:p>
          <a:p>
            <a:pPr algn="just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интерактивных систем представления и навигации по виртуальным мультимедийным музейным экспозициям с возможностью просмотра материалов по экспонатам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актива виртуального музея основам музейной деятельности и ИКТ-компетенциям.</a:t>
            </a:r>
          </a:p>
          <a:p>
            <a:pPr algn="just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Добавление  материалов к виртуальным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экспозициям.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4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0635"/>
            <a:ext cx="8596668" cy="5720728"/>
          </a:xfrm>
        </p:spPr>
        <p:txBody>
          <a:bodyPr/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этап. Заключительный – презентация сайта и виртуальных экскурсий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веб-сайта педагогическому коллективу, родителям и общественности.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первых виртуальных экскурсий.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опроса и самооценка по проекту.</a:t>
            </a:r>
          </a:p>
          <a:p>
            <a:pPr marL="0" indent="0">
              <a:buNone/>
            </a:pP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14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0635"/>
            <a:ext cx="8596668" cy="5720728"/>
          </a:xfrm>
        </p:spPr>
        <p:txBody>
          <a:bodyPr/>
          <a:lstStyle/>
          <a:p>
            <a:pPr algn="ctr"/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сайта:</a:t>
            </a:r>
          </a:p>
          <a:p>
            <a:pPr algn="ctr"/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www.zvezdochkaluch.ru</a:t>
            </a:r>
            <a:endParaRPr lang="en-US" sz="5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03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</TotalTime>
  <Words>238</Words>
  <Application>Microsoft Office PowerPoint</Application>
  <PresentationFormat>Широкоэкранный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Open Sans</vt:lpstr>
      <vt:lpstr>Times New Roman</vt:lpstr>
      <vt:lpstr>Trebuchet MS</vt:lpstr>
      <vt:lpstr>Wingdings 3</vt:lpstr>
      <vt:lpstr>Грань</vt:lpstr>
      <vt:lpstr>ВИРТУАЛЬНЫЙ МУЗЕЙ</vt:lpstr>
      <vt:lpstr>Презентация PowerPoint</vt:lpstr>
      <vt:lpstr>Современные технологии проектирования виртуального музея в сети Интернет</vt:lpstr>
      <vt:lpstr>Конструкторы для создания сайтов</vt:lpstr>
      <vt:lpstr>Этапы создания виртуального музея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ВИРТУАЛЬНЫЙ МУЗЕЙ</dc:title>
  <dc:creator>half</dc:creator>
  <cp:lastModifiedBy>Современная Школа</cp:lastModifiedBy>
  <cp:revision>13</cp:revision>
  <dcterms:created xsi:type="dcterms:W3CDTF">2020-12-02T10:10:28Z</dcterms:created>
  <dcterms:modified xsi:type="dcterms:W3CDTF">2020-12-09T13:21:22Z</dcterms:modified>
</cp:coreProperties>
</file>